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6400800" cy="6400800"/>
          </a:xfrm>
          <a:prstGeom prst="ellipse">
            <a:avLst/>
          </a:prstGeom>
          <a:solidFill>
            <a:srgbClr val="065A82">
              <a:alpha val="3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10515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Kubernetes-from-Scratch on LXD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33832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Guide  |  Ubuntu 26.04 · LXD 5.21 LTS · Kubernetes 1.33.x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59436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8D9"/>
                </a:solidFill>
              </a:rPr>
              <a:t>k8master (192.168.100.10)  ↔  k8worker1 (192.168.100.11)  on bridge k8sbr0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Architecture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822960" y="1143000"/>
            <a:ext cx="7680960" cy="566928"/>
          </a:xfrm>
          <a:prstGeom prst="roundRect">
            <a:avLst>
              <a:gd name="adj" fmla="val 12903"/>
            </a:avLst>
          </a:prstGeom>
          <a:solidFill>
            <a:srgbClr val="F5F9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822960" y="1143000"/>
            <a:ext cx="7680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1856232"/>
            <a:ext cx="7680960" cy="566928"/>
          </a:xfrm>
          <a:prstGeom prst="roundRect">
            <a:avLst>
              <a:gd name="adj" fmla="val 12903"/>
            </a:avLst>
          </a:prstGeom>
          <a:solidFill>
            <a:srgbClr val="F5F9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1856232"/>
            <a:ext cx="7680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VirtualBox NAT  —  10.0.2.15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2569464"/>
            <a:ext cx="7680960" cy="566928"/>
          </a:xfrm>
          <a:prstGeom prst="roundRect">
            <a:avLst>
              <a:gd name="adj" fmla="val 12903"/>
            </a:avLst>
          </a:prstGeom>
          <a:solidFill>
            <a:srgbClr val="F5F9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22960" y="2569464"/>
            <a:ext cx="7680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 26.04 Host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22960" y="3282696"/>
            <a:ext cx="7680960" cy="566928"/>
          </a:xfrm>
          <a:prstGeom prst="roundRect">
            <a:avLst>
              <a:gd name="adj" fmla="val 12903"/>
            </a:avLst>
          </a:prstGeom>
          <a:solidFill>
            <a:srgbClr val="F5F9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22960" y="3282696"/>
            <a:ext cx="7680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LXD Bridge k8sbr0  —  192.168.100.1/24 — DHCP .100-.199 + NAT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828800" y="4846320"/>
            <a:ext cx="3657600" cy="566928"/>
          </a:xfrm>
          <a:prstGeom prst="roundRect">
            <a:avLst>
              <a:gd name="adj" fmla="val 1290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828800" y="4846320"/>
            <a:ext cx="3657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k8master  —  192.168.100.10 (static)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75120" y="4846320"/>
            <a:ext cx="3657600" cy="566928"/>
          </a:xfrm>
          <a:prstGeom prst="roundRect">
            <a:avLst>
              <a:gd name="adj" fmla="val 1290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675120" y="4846320"/>
            <a:ext cx="3657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k8worker1  —  192.168.100.11 (static)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749040" y="3995928"/>
            <a:ext cx="0" cy="45720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598932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pool: </a:t>
            </a:r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(ZFS, loop-backed)
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Profile: </a:t>
            </a:r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k8s-base (privileged + nested + kernel modules)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 Order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822960" y="123444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234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463040" y="123444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lxd init --preseed  —  pool, k8sbr0, profiles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1947672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9476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463040" y="1947672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k8master / k8worker1 on k8s-base, pin static IPs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2660904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66090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463040" y="2660904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containerd + kubeadm/kubelet/kubectl 1.33.x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22960" y="3374136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33741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463040" y="3374136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kubeadm init on k8master + Flannel CNI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822960" y="4087368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0873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5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463040" y="4087368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kubeadm join on k8worker1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22960" y="480060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4800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6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463040" y="480060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Validate: kubectl get nodes / get pods -A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822960" y="5513832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55138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7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463040" y="5513832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Snapshot at each milestone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GitHub Repositories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80160"/>
            <a:ext cx="10789920" cy="960120"/>
          </a:xfrm>
          <a:prstGeom prst="roundRect">
            <a:avLst>
              <a:gd name="adj" fmla="val 5714"/>
            </a:avLst>
          </a:prstGeom>
          <a:solidFill>
            <a:srgbClr val="F5F9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914400" y="1371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corneliusweig/kubernetes-lxd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914400" y="1755648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step-by-step kubeadm-in-LXC guide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40080" y="2450592"/>
            <a:ext cx="10789920" cy="960120"/>
          </a:xfrm>
          <a:prstGeom prst="roundRect">
            <a:avLst>
              <a:gd name="adj" fmla="val 5714"/>
            </a:avLst>
          </a:prstGeom>
          <a:solidFill>
            <a:srgbClr val="F5F9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25420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cr1st1p/k8s-on-lxd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292608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Bash toolkit for multi-node, multi-cluster LXD k8s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3621024"/>
            <a:ext cx="10789920" cy="960120"/>
          </a:xfrm>
          <a:prstGeom prst="roundRect">
            <a:avLst>
              <a:gd name="adj" fmla="val 5714"/>
            </a:avLst>
          </a:prstGeom>
          <a:solidFill>
            <a:srgbClr val="F5F9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914400" y="3712464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lxc/cluster-api-provider-incus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14400" y="4096512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 API provider for Incus/LXD/MicroCloud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4791456"/>
            <a:ext cx="10789920" cy="960120"/>
          </a:xfrm>
          <a:prstGeom prst="roundRect">
            <a:avLst>
              <a:gd name="adj" fmla="val 5714"/>
            </a:avLst>
          </a:prstGeom>
          <a:solidFill>
            <a:srgbClr val="F5F9F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914400" y="4882896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kogeler/k8s-lab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14400" y="5266944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Ansible+Terraform+Helm single-host k8s lab on LXC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Videos &amp; Official Docs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Walkthroughs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51206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Kubernetes Cluster in LXC Containers (v1.29 scripts)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[Kube 30] Deploying Kubernetes Cluster using LXC Containers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of LXD Container Creation for Kubernetes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6126480" y="1097280"/>
            <a:ext cx="5394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Official Documentation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126480" y="1600200"/>
            <a:ext cx="53949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LXD documentation (documentation.ubuntu.com/lxd)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LXD init/preseed how-to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kubeadm reference (kubernetes.io)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kubeadm: Creating a cluster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Flannel CNI (flannel-io/flannel)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Kubernetes inside LXD — Ubuntu blog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Known Pitfalls &amp; Undo Procedure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640080" y="1143000"/>
            <a:ext cx="5212080" cy="3931920"/>
          </a:xfrm>
          <a:prstGeom prst="roundRect">
            <a:avLst>
              <a:gd name="adj" fmla="val 1860"/>
            </a:avLst>
          </a:prstGeom>
          <a:solidFill>
            <a:srgbClr val="2B3768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132588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ADCFC"/>
                </a:solidFill>
              </a:rPr>
              <a:t>Pitfalls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914400" y="1737360"/>
            <a:ext cx="466344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'unable to load kernel module configs' preflight error (k8s#96081)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btrfs/ZFS as guest root FS can break the container runtime graph driver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Nested/unprivileged containers can break CNI — needs privileged + nesting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217920" y="1143000"/>
            <a:ext cx="5394960" cy="3931920"/>
          </a:xfrm>
          <a:prstGeom prst="roundRect">
            <a:avLst>
              <a:gd name="adj" fmla="val 1860"/>
            </a:avLst>
          </a:prstGeom>
          <a:solidFill>
            <a:srgbClr val="2B3768"/>
          </a:solidFill>
          <a:ln/>
        </p:spPr>
      </p:sp>
      <p:sp>
        <p:nvSpPr>
          <p:cNvPr id="7" name="Text 5"/>
          <p:cNvSpPr/>
          <p:nvPr/>
        </p:nvSpPr>
        <p:spPr>
          <a:xfrm>
            <a:off x="6492240" y="13258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ADCFC"/>
                </a:solidFill>
              </a:rPr>
              <a:t>Undo / Uninstall Stages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92240" y="1737360"/>
            <a:ext cx="484632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--containers   → delete k8master/k8worker1 only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--lxd-config   → also remove k8sbr0, k8s-base, pool 'default'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--purge        → remove the LXD snap, zfs pool, group, interfaces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617220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FB8D9"/>
                </a:solidFill>
              </a:rPr>
              <a:t>Companion files: lxd-preseed.yaml · scripts/00-04 · rebuild.sh · validate.sh · uninstall.sh · README.md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Kubernetes-from-Scratch on LXD</dc:title>
  <dc:subject>PptxGenJS Presentation</dc:subject>
  <dc:creator>LXD + Kubernetes Lab</dc:creator>
  <cp:lastModifiedBy>LXD + Kubernetes Lab</cp:lastModifiedBy>
  <cp:revision>1</cp:revision>
  <dcterms:created xsi:type="dcterms:W3CDTF">2026-07-04T04:34:46Z</dcterms:created>
  <dcterms:modified xsi:type="dcterms:W3CDTF">2026-07-04T04:34:46Z</dcterms:modified>
</cp:coreProperties>
</file>